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02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77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50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88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60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89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51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246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570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38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161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41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798C0-CF3F-4221-B62A-04BFDBA15781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62699-D2B0-4A21-AA23-B602002C31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97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0525"/>
            <a:ext cx="3803176" cy="35074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5451" y="0"/>
            <a:ext cx="4576549" cy="34255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3803176" cy="3350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2747" y="3418765"/>
            <a:ext cx="4576549" cy="3432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851" y="2982036"/>
            <a:ext cx="4176216" cy="38759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0113" y="397401"/>
            <a:ext cx="3812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Петровском сельском поселении </a:t>
            </a:r>
            <a:r>
              <a:rPr lang="ru-RU" sz="2400" b="1" dirty="0" smtClean="0"/>
              <a:t>провели мероприятие </a:t>
            </a:r>
            <a:r>
              <a:rPr lang="ru-RU" sz="2400" b="1" dirty="0" smtClean="0"/>
              <a:t>посвященное юбилею поэта Габдуллы </a:t>
            </a:r>
            <a:r>
              <a:rPr lang="ru-RU" sz="2400" b="1" dirty="0" smtClean="0"/>
              <a:t>Тукая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3753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</Words>
  <Application>Microsoft Office PowerPoint</Application>
  <PresentationFormat>Произвольный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RePack by SPecialiST</cp:lastModifiedBy>
  <cp:revision>3</cp:revision>
  <dcterms:created xsi:type="dcterms:W3CDTF">2016-04-26T09:08:37Z</dcterms:created>
  <dcterms:modified xsi:type="dcterms:W3CDTF">2016-04-26T13:40:39Z</dcterms:modified>
</cp:coreProperties>
</file>